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2debt-incred-credit-opp-ii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