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debt-uti-structured-debt-i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