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22960" y="2212848"/>
            <a:ext cx="7498079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 i="0" spc="300">
                <a:solidFill>
                  <a:srgbClr val="8A6537"/>
                </a:solidFill>
                <a:latin typeface="Cambria"/>
              </a:rPr>
              <a:t>PE-VC · CAT II AIF</a:t>
            </a:r>
          </a:p>
        </p:txBody>
      </p:sp>
      <p:sp>
        <p:nvSpPr>
          <p:cNvPr id="8" name="Rectangle 7"/>
          <p:cNvSpPr/>
          <p:nvPr/>
        </p:nvSpPr>
        <p:spPr>
          <a:xfrm>
            <a:off x="841248" y="2724912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86384" y="2926080"/>
            <a:ext cx="7589520" cy="1828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3000" b="1" i="0">
                <a:solidFill>
                  <a:srgbClr val="1E1B17"/>
                </a:solidFill>
                <a:latin typeface="Cambria"/>
              </a:rPr>
              <a:t>Carnelian Private Growth &amp; Innovation Fund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4800600"/>
            <a:ext cx="7315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50" b="0" i="1">
                <a:solidFill>
                  <a:srgbClr val="6E675B"/>
                </a:solidFill>
                <a:latin typeface="Cambria"/>
              </a:rPr>
              <a:t>Centricity WealthTech  ·  Partner Reckoner  ·  August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2eq-carnelian-private-growt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11111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entricity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6928" y="0"/>
            <a:ext cx="8778240" cy="8412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2200" b="1" i="0" spc="200">
                <a:solidFill>
                  <a:srgbClr val="FFFFFF"/>
                </a:solidFill>
                <a:latin typeface="Cambria"/>
              </a:rPr>
              <a:t>DISCLAIMER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66928" y="1371600"/>
            <a:ext cx="11064240" cy="2743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 i="0">
                <a:solidFill>
                  <a:srgbClr val="222222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928" y="4297680"/>
            <a:ext cx="1106424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150" b="0" i="0">
                <a:solidFill>
                  <a:srgbClr val="6E675B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45720" y="-45720"/>
            <a:ext cx="12283135" cy="69494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869680" y="1783080"/>
            <a:ext cx="4572000" cy="4572000"/>
          </a:xfrm>
          <a:prstGeom prst="ellipse">
            <a:avLst/>
          </a:prstGeom>
          <a:noFill/>
          <a:ln w="15875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64040" y="2377440"/>
            <a:ext cx="3383280" cy="338328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332720" y="3246120"/>
            <a:ext cx="1645920" cy="1645920"/>
          </a:xfrm>
          <a:prstGeom prst="ellipse">
            <a:avLst/>
          </a:prstGeom>
          <a:solidFill>
            <a:srgbClr val="F0E9DE"/>
          </a:solidFill>
          <a:ln w="15875">
            <a:solidFill>
              <a:srgbClr val="BD95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centricity-logo-dar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0" y="274320"/>
            <a:ext cx="1417320" cy="31089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41248" y="2926080"/>
            <a:ext cx="1371600" cy="54864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86384" y="3108960"/>
            <a:ext cx="731520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400" b="1" i="0">
                <a:solidFill>
                  <a:srgbClr val="1E1B17"/>
                </a:solidFill>
                <a:latin typeface="Cambria"/>
              </a:rPr>
              <a:t>Thank You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4389120"/>
            <a:ext cx="73152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0" i="1">
                <a:solidFill>
                  <a:srgbClr val="6E675B"/>
                </a:solidFill>
                <a:latin typeface="Cambria"/>
              </a:rPr>
              <a:t>centricity.co.in      ·      Together Forward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