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2eq-incred-growth-partners-i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