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DEBT AIF · SHORT-TERM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Northern Arc Money Market Alpha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debt-northern-ar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