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DEBT AIF · SHORT-TERM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Vivriti Short Term Debt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debt-vivriti-short-ter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