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alchemy-ltv-series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