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3eq-kotak-iconic-fund-i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