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60" r:id="rId11"/>
    <p:sldId id="259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0" Type="http://schemas.openxmlformats.org/officeDocument/2006/relationships/slide" Target="slides/slide4.xml"/><Relationship Id="rId11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eqpms-aditya-birla-india-special-op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00000" y="760000"/>
            <a:ext cx="1500000" cy="70000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0000" y="560000"/>
            <a:ext cx="10792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000000"/>
                </a:solidFill>
                <a:latin typeface="Cambria"/>
              </a:rPr>
              <a:t>DISCLAIMER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500000"/>
            <a:ext cx="10792000" cy="455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400">
                <a:solidFill>
                  <a:srgbClr val="111111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  <a:p>
            <a:r>
              <a:rPr sz="1200">
                <a:solidFill>
                  <a:srgbClr val="555555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than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