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60" r:id="rId11"/>
    <p:sldId id="259" r:id="rId10"/>
  </p:sldIdLst>
  <p:sldSz cx="12192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0" Type="http://schemas.openxmlformats.org/officeDocument/2006/relationships/slide" Target="slides/slide4.xml"/><Relationship Id="rId11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cov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reckoner-eqpms-renaissance-opportuniti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700000" y="760000"/>
            <a:ext cx="1500000" cy="70000"/>
          </a:xfrm>
          <a:prstGeom prst="rect">
            <a:avLst/>
          </a:prstGeom>
          <a:solidFill>
            <a:srgbClr val="BD95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00000" y="560000"/>
            <a:ext cx="10792000" cy="500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2400" b="1">
                <a:solidFill>
                  <a:srgbClr val="000000"/>
                </a:solidFill>
                <a:latin typeface="Cambria"/>
              </a:rPr>
              <a:t>DISCLAIMER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00000" y="1500000"/>
            <a:ext cx="10792000" cy="4558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600"/>
              </a:spcAft>
            </a:pPr>
            <a:r>
              <a:rPr sz="1400">
                <a:solidFill>
                  <a:srgbClr val="111111"/>
                </a:solidFill>
                <a:latin typeface="Cambria"/>
              </a:rPr>
              <a:t>Centricity Group operates through its respective registered entities: AMFI (ARN: 189274) – Centricity Financial Distribution Pvt. Ltd. | APMI (APRN: 00803) – Centricity Financial Distribution Pvt. Ltd. | PMS (Registration No.: INP000010007) – Centricity Portfolio Managers Private Ltd. | RIA (Registration No.: INA00018559) – Centricity Advisory Services Pvt. Ltd. | RA (Registration No.: INH000029102) – Centricity Securities Private Limited.</a:t>
            </a:r>
          </a:p>
          <a:p>
            <a:r>
              <a:rPr sz="1200">
                <a:solidFill>
                  <a:srgbClr val="555555"/>
                </a:solidFill>
                <a:latin typeface="Cambria"/>
              </a:rPr>
              <a:t>This material is for informational purposes only and does not constitute investment advice. Investments are subject to market risks; please read all scheme / offer documents carefully. Past performance is not indicative of future results.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g_thank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