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GIFT CITY AIF · OUTBOUND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Ashoka WhiteOak GEM Ex India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giftcity-ashoka-whiteoa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