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GIFT CITY RETAIL · OUTBOUND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DSP Global Equity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giftcity-dsp-glob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