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GIFT CITY AIF · INBOUND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Motilal Oswal Alternative Investment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giftcity-motilal-alternat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