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HYBRID AIF (CAT III)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Kotak Optimus Fund — Aggressive (80:20)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hybaif-kotak-optimus-aggressi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