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HYBRID AIF (CAT III)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Kotak Optimus Fund — Moderate (50:50)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hybaif-kotak-optimus-modera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