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LONG-SHORT AIF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Nuvama Enhanced Dynamic Growth Equity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lsaif-nuvama-dynam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