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0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850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ratham  Arora" userId="067150a7-c61b-4561-af23-4a14877e2ee9" providerId="ADAL" clId="{904C9D02-A632-4696-8DBF-A15190E2DE94}"/>
    <pc:docChg chg="undo custSel addSld delSld modSld sldOrd">
      <pc:chgData name="Pratham  Arora" userId="067150a7-c61b-4561-af23-4a14877e2ee9" providerId="ADAL" clId="{904C9D02-A632-4696-8DBF-A15190E2DE94}" dt="2026-08-18T07:39:02.350" v="7" actId="47"/>
      <pc:docMkLst>
        <pc:docMk/>
      </pc:docMkLst>
      <pc:sldChg chg="add del">
        <pc:chgData name="Pratham  Arora" userId="067150a7-c61b-4561-af23-4a14877e2ee9" providerId="ADAL" clId="{904C9D02-A632-4696-8DBF-A15190E2DE94}" dt="2026-08-18T07:39:02.350" v="7" actId="47"/>
        <pc:sldMkLst>
          <pc:docMk/>
          <pc:sldMk cId="0" sldId="258"/>
        </pc:sldMkLst>
      </pc:sldChg>
      <pc:sldChg chg="ord">
        <pc:chgData name="Pratham  Arora" userId="067150a7-c61b-4561-af23-4a14877e2ee9" providerId="ADAL" clId="{904C9D02-A632-4696-8DBF-A15190E2DE94}" dt="2026-08-18T07:38:49.666" v="3" actId="20578"/>
        <pc:sldMkLst>
          <pc:docMk/>
          <pc:sldMk cId="0" sldId="259"/>
        </pc:sldMkLst>
      </pc:sldChg>
      <pc:sldChg chg="ord">
        <pc:chgData name="Pratham  Arora" userId="067150a7-c61b-4561-af23-4a14877e2ee9" providerId="ADAL" clId="{904C9D02-A632-4696-8DBF-A15190E2DE94}" dt="2026-08-18T07:39:01.128" v="6"/>
        <pc:sldMkLst>
          <pc:docMk/>
          <pc:sldMk cId="0" sldId="260"/>
        </pc:sldMkLst>
      </pc:sld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18-Aug-26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18-Aug-26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18-Aug-26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18-Aug-26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18-Aug-26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18-Aug-26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18-Aug-26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18-Aug-26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18-Aug-26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18-Aug-26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18-Aug-26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18-Aug-26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ckoner-pms-neo-yield-enhanc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123</Words>
  <Application>Microsoft Office PowerPoint</Application>
  <PresentationFormat>Widescreen</PresentationFormat>
  <Paragraphs>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Pratham  Arora</cp:lastModifiedBy>
  <cp:revision>1</cp:revision>
  <dcterms:created xsi:type="dcterms:W3CDTF">2013-01-27T09:14:16Z</dcterms:created>
  <dcterms:modified xsi:type="dcterms:W3CDTF">2026-08-18T07:39:03Z</dcterms:modified>
  <cp:category/>
</cp:coreProperties>
</file>