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OFFSHORE FUND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200" b="1" i="0">
                <a:solidFill>
                  <a:srgbClr val="1E1B17"/>
                </a:solidFill>
                <a:latin typeface="Cambria"/>
              </a:rPr>
              <a:t>Demeter IntelliFund Externa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offshore-deme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