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-45720"/>
            <a:ext cx="12283135" cy="6949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869680" y="1783080"/>
            <a:ext cx="4572000" cy="4572000"/>
          </a:xfrm>
          <a:prstGeom prst="ellipse">
            <a:avLst/>
          </a:prstGeom>
          <a:noFill/>
          <a:ln w="15875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9464040" y="2377440"/>
            <a:ext cx="3383280" cy="338328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332720" y="3246120"/>
            <a:ext cx="1645920" cy="1645920"/>
          </a:xfrm>
          <a:prstGeom prst="ellipse">
            <a:avLst/>
          </a:prstGeom>
          <a:solidFill>
            <a:srgbClr val="F0E9DE"/>
          </a:solidFill>
          <a:ln w="15875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entricity-log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274320"/>
            <a:ext cx="1417320" cy="31089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22960" y="2212848"/>
            <a:ext cx="7498079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1" i="0" spc="300">
                <a:solidFill>
                  <a:srgbClr val="8A6537"/>
                </a:solidFill>
                <a:latin typeface="Cambria"/>
              </a:rPr>
              <a:t>SPECIALISED INVESTMENT FUND (SIF)</a:t>
            </a:r>
          </a:p>
        </p:txBody>
      </p:sp>
      <p:sp>
        <p:nvSpPr>
          <p:cNvPr id="8" name="Rectangle 7"/>
          <p:cNvSpPr/>
          <p:nvPr/>
        </p:nvSpPr>
        <p:spPr>
          <a:xfrm>
            <a:off x="841248" y="2724912"/>
            <a:ext cx="1371600" cy="54864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86384" y="2926080"/>
            <a:ext cx="7589520" cy="1828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 i="0">
                <a:solidFill>
                  <a:srgbClr val="1E1B17"/>
                </a:solidFill>
                <a:latin typeface="Cambria"/>
              </a:rPr>
              <a:t>Edelweiss Altiva Hybrid Long Short Fund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4800600"/>
            <a:ext cx="73152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50" b="0" i="1">
                <a:solidFill>
                  <a:srgbClr val="6E675B"/>
                </a:solidFill>
                <a:latin typeface="Cambria"/>
              </a:rPr>
              <a:t>Centricity WealthTech  ·  Partner Reckoner  ·  August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eckoner-sif-edelweiss-altiv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-45720"/>
            <a:ext cx="12283135" cy="6949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1111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entricity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274320"/>
            <a:ext cx="1417320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6928" y="0"/>
            <a:ext cx="8778240" cy="8412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200" b="1" i="0" spc="200">
                <a:solidFill>
                  <a:srgbClr val="FFFFFF"/>
                </a:solidFill>
                <a:latin typeface="Cambria"/>
              </a:rPr>
              <a:t>DISCLAIMER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" y="1371600"/>
            <a:ext cx="11064240" cy="2743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222222"/>
                </a:solidFill>
                <a:latin typeface="Cambria"/>
              </a:rPr>
              <a:t>Centricity Group operates through its respective registered entities: AMFI (ARN: 189274) – Centricity Financial Distribution Pvt. Ltd. | APMI (APRN: 00803) – Centricity Financial Distribution Pvt. Ltd. | PMS (Registration No.: INP000010007) – Centricity Portfolio Managers Private Ltd. | RIA (Registration No.: INA00018559) – Centricity Advisory Services Pvt. Ltd. | RA (Registration No.: INH000029102) – Centricity Securities Private Limited.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4297680"/>
            <a:ext cx="1106424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0" i="0">
                <a:solidFill>
                  <a:srgbClr val="6E675B"/>
                </a:solidFill>
                <a:latin typeface="Cambria"/>
              </a:rPr>
              <a:t>This material is for informational purposes only and does not constitute investment advice. Investments are subject to market risks; please read all scheme / offer documents carefully. Past performance is not indicative of future results.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-45720"/>
            <a:ext cx="12283135" cy="6949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869680" y="1783080"/>
            <a:ext cx="4572000" cy="4572000"/>
          </a:xfrm>
          <a:prstGeom prst="ellipse">
            <a:avLst/>
          </a:prstGeom>
          <a:noFill/>
          <a:ln w="15875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9464040" y="2377440"/>
            <a:ext cx="3383280" cy="338328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332720" y="3246120"/>
            <a:ext cx="1645920" cy="1645920"/>
          </a:xfrm>
          <a:prstGeom prst="ellipse">
            <a:avLst/>
          </a:prstGeom>
          <a:solidFill>
            <a:srgbClr val="F0E9DE"/>
          </a:solidFill>
          <a:ln w="15875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entricity-log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274320"/>
            <a:ext cx="1417320" cy="31089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41248" y="2926080"/>
            <a:ext cx="1371600" cy="54864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86384" y="3108960"/>
            <a:ext cx="731520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4400" b="1" i="0">
                <a:solidFill>
                  <a:srgbClr val="1E1B17"/>
                </a:solidFill>
                <a:latin typeface="Cambria"/>
              </a:rPr>
              <a:t>Thank You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4389120"/>
            <a:ext cx="73152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 i="1">
                <a:solidFill>
                  <a:srgbClr val="6E675B"/>
                </a:solidFill>
                <a:latin typeface="Cambria"/>
              </a:rPr>
              <a:t>centricity.co.in      ·      Together Forward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